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622EE8AD.xml" ContentType="application/vnd.ms-powerpoint.comments+xml"/>
  <Override PartName="/ppt/notesSlides/notesSlide2.xml" ContentType="application/vnd.openxmlformats-officedocument.presentationml.notesSlide+xml"/>
  <Override PartName="/ppt/comments/modernComment_101_50F5B58D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11_E6F70AE0.xml" ContentType="application/vnd.ms-powerpoint.comments+xml"/>
  <Override PartName="/ppt/comments/modernComment_103_2F8EF23B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258" r:id="rId7"/>
    <p:sldId id="273" r:id="rId8"/>
    <p:sldId id="259" r:id="rId9"/>
    <p:sldId id="260" r:id="rId10"/>
    <p:sldId id="262" r:id="rId11"/>
    <p:sldId id="277" r:id="rId12"/>
    <p:sldId id="278" r:id="rId13"/>
    <p:sldId id="279" r:id="rId14"/>
    <p:sldId id="280" r:id="rId15"/>
    <p:sldId id="263" r:id="rId16"/>
    <p:sldId id="264" r:id="rId17"/>
    <p:sldId id="265" r:id="rId18"/>
    <p:sldId id="266" r:id="rId19"/>
    <p:sldId id="268" r:id="rId20"/>
    <p:sldId id="274" r:id="rId21"/>
    <p:sldId id="275" r:id="rId22"/>
    <p:sldId id="269" r:id="rId23"/>
    <p:sldId id="270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4721C7-E072-3949-8E53-C9F22532FC5B}">
          <p14:sldIdLst>
            <p14:sldId id="256"/>
            <p14:sldId id="257"/>
            <p14:sldId id="258"/>
            <p14:sldId id="273"/>
            <p14:sldId id="259"/>
            <p14:sldId id="260"/>
            <p14:sldId id="262"/>
            <p14:sldId id="277"/>
            <p14:sldId id="278"/>
            <p14:sldId id="279"/>
            <p14:sldId id="280"/>
            <p14:sldId id="263"/>
            <p14:sldId id="264"/>
            <p14:sldId id="265"/>
            <p14:sldId id="266"/>
            <p14:sldId id="268"/>
            <p14:sldId id="274"/>
            <p14:sldId id="275"/>
            <p14:sldId id="269"/>
            <p14:sldId id="270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5B63A8-FBA8-32C1-A264-8E1CBE7231E2}" name="Russell Walter" initials="RW" userId="S::rwalter@nmsu.edu::9f090817-f97a-4702-b3f3-4e9b0c9fc570" providerId="AD"/>
  <p188:author id="{FBEFF9AB-76EA-476D-F504-59FA9A50B535}" name="Elida Miller" initials="EM" userId="S::elidam@nmsu.edu::2775feee-c4e0-4a5c-a141-575cfb7c10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3"/>
  </p:normalViewPr>
  <p:slideViewPr>
    <p:cSldViewPr snapToGrid="0">
      <p:cViewPr varScale="1">
        <p:scale>
          <a:sx n="86" d="100"/>
          <a:sy n="86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da Miller" userId="2775feee-c4e0-4a5c-a141-575cfb7c1084" providerId="ADAL" clId="{C457E172-034D-464F-8BC3-C60DDD766B4D}"/>
    <pc:docChg chg="modSld">
      <pc:chgData name="Elida Miller" userId="2775feee-c4e0-4a5c-a141-575cfb7c1084" providerId="ADAL" clId="{C457E172-034D-464F-8BC3-C60DDD766B4D}" dt="2024-02-10T17:32:48.008" v="0" actId="20577"/>
      <pc:docMkLst>
        <pc:docMk/>
      </pc:docMkLst>
      <pc:sldChg chg="modNotesTx">
        <pc:chgData name="Elida Miller" userId="2775feee-c4e0-4a5c-a141-575cfb7c1084" providerId="ADAL" clId="{C457E172-034D-464F-8BC3-C60DDD766B4D}" dt="2024-02-10T17:32:48.008" v="0" actId="20577"/>
        <pc:sldMkLst>
          <pc:docMk/>
          <pc:sldMk cId="1647241389" sldId="256"/>
        </pc:sldMkLst>
      </pc:sldChg>
    </pc:docChg>
  </pc:docChgLst>
  <pc:docChgLst>
    <pc:chgData name="Elida Miller" userId="S::elidam@nmsu.edu::2775feee-c4e0-4a5c-a141-575cfb7c1084" providerId="AD" clId="Web-{996BD750-76C3-2349-F1FD-8EFA044C0933}"/>
    <pc:docChg chg="modSld">
      <pc:chgData name="Elida Miller" userId="S::elidam@nmsu.edu::2775feee-c4e0-4a5c-a141-575cfb7c1084" providerId="AD" clId="Web-{996BD750-76C3-2349-F1FD-8EFA044C0933}" dt="2024-01-30T22:08:28.712" v="0" actId="20577"/>
      <pc:docMkLst>
        <pc:docMk/>
      </pc:docMkLst>
      <pc:sldChg chg="modSp">
        <pc:chgData name="Elida Miller" userId="S::elidam@nmsu.edu::2775feee-c4e0-4a5c-a141-575cfb7c1084" providerId="AD" clId="Web-{996BD750-76C3-2349-F1FD-8EFA044C0933}" dt="2024-01-30T22:08:28.712" v="0" actId="20577"/>
        <pc:sldMkLst>
          <pc:docMk/>
          <pc:sldMk cId="3874949856" sldId="273"/>
        </pc:sldMkLst>
        <pc:spChg chg="mod">
          <ac:chgData name="Elida Miller" userId="S::elidam@nmsu.edu::2775feee-c4e0-4a5c-a141-575cfb7c1084" providerId="AD" clId="Web-{996BD750-76C3-2349-F1FD-8EFA044C0933}" dt="2024-01-30T22:08:28.712" v="0" actId="20577"/>
          <ac:spMkLst>
            <pc:docMk/>
            <pc:sldMk cId="3874949856" sldId="273"/>
            <ac:spMk id="3" creationId="{FB4683BD-433D-73C9-4FA2-8726F2FD482A}"/>
          </ac:spMkLst>
        </pc:spChg>
      </pc:sldChg>
    </pc:docChg>
  </pc:docChgLst>
  <pc:docChgLst>
    <pc:chgData name="Russell Walter" userId="S::rwalter@nmsu.edu::9f090817-f97a-4702-b3f3-4e9b0c9fc570" providerId="AD" clId="Web-{F8240BF6-B0A8-3D8A-0D8F-32DE022654E7}"/>
    <pc:docChg chg="sldOrd">
      <pc:chgData name="Russell Walter" userId="S::rwalter@nmsu.edu::9f090817-f97a-4702-b3f3-4e9b0c9fc570" providerId="AD" clId="Web-{F8240BF6-B0A8-3D8A-0D8F-32DE022654E7}" dt="2024-02-02T18:05:23.592" v="0"/>
      <pc:docMkLst>
        <pc:docMk/>
      </pc:docMkLst>
      <pc:sldChg chg="ord">
        <pc:chgData name="Russell Walter" userId="S::rwalter@nmsu.edu::9f090817-f97a-4702-b3f3-4e9b0c9fc570" providerId="AD" clId="Web-{F8240BF6-B0A8-3D8A-0D8F-32DE022654E7}" dt="2024-02-02T18:05:23.592" v="0"/>
        <pc:sldMkLst>
          <pc:docMk/>
          <pc:sldMk cId="2771021651" sldId="260"/>
        </pc:sldMkLst>
      </pc:sldChg>
    </pc:docChg>
  </pc:docChgLst>
  <pc:docChgLst>
    <pc:chgData name="Russell Walter" userId="S::rwalter@nmsu.edu::9f090817-f97a-4702-b3f3-4e9b0c9fc570" providerId="AD" clId="Web-{234F6511-FB0C-30F3-F313-1653D4891191}"/>
    <pc:docChg chg="mod">
      <pc:chgData name="Russell Walter" userId="S::rwalter@nmsu.edu::9f090817-f97a-4702-b3f3-4e9b0c9fc570" providerId="AD" clId="Web-{234F6511-FB0C-30F3-F313-1653D4891191}" dt="2024-01-30T22:04:58.647" v="4"/>
      <pc:docMkLst>
        <pc:docMk/>
      </pc:docMkLst>
      <pc:sldChg chg="addCm">
        <pc:chgData name="Russell Walter" userId="S::rwalter@nmsu.edu::9f090817-f97a-4702-b3f3-4e9b0c9fc570" providerId="AD" clId="Web-{234F6511-FB0C-30F3-F313-1653D4891191}" dt="2024-01-30T22:04:58.647" v="4"/>
        <pc:sldMkLst>
          <pc:docMk/>
          <pc:sldMk cId="1647241389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ussell Walter" userId="S::rwalter@nmsu.edu::9f090817-f97a-4702-b3f3-4e9b0c9fc570" providerId="AD" clId="Web-{234F6511-FB0C-30F3-F313-1653D4891191}" dt="2024-01-30T22:04:58.647" v="4"/>
              <pc2:cmMkLst xmlns:pc2="http://schemas.microsoft.com/office/powerpoint/2019/9/main/command">
                <pc:docMk/>
                <pc:sldMk cId="1647241389" sldId="256"/>
                <pc2:cmMk id="{A410A7D1-542F-4099-985F-50FF7FA3B3BC}"/>
              </pc2:cmMkLst>
            </pc226:cmChg>
          </p:ext>
        </pc:extLst>
      </pc:sldChg>
      <pc:sldChg chg="addCm">
        <pc:chgData name="Russell Walter" userId="S::rwalter@nmsu.edu::9f090817-f97a-4702-b3f3-4e9b0c9fc570" providerId="AD" clId="Web-{234F6511-FB0C-30F3-F313-1653D4891191}" dt="2024-01-30T22:02:11.150" v="2"/>
        <pc:sldMkLst>
          <pc:docMk/>
          <pc:sldMk cId="1358280077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ussell Walter" userId="S::rwalter@nmsu.edu::9f090817-f97a-4702-b3f3-4e9b0c9fc570" providerId="AD" clId="Web-{234F6511-FB0C-30F3-F313-1653D4891191}" dt="2024-01-30T22:02:11.150" v="2"/>
              <pc2:cmMkLst xmlns:pc2="http://schemas.microsoft.com/office/powerpoint/2019/9/main/command">
                <pc:docMk/>
                <pc:sldMk cId="1358280077" sldId="257"/>
                <pc2:cmMk id="{67F9898C-630C-4959-8EBD-13331901036E}"/>
              </pc2:cmMkLst>
            </pc226:cmChg>
          </p:ext>
        </pc:extLst>
      </pc:sldChg>
      <pc:sldChg chg="addCm">
        <pc:chgData name="Russell Walter" userId="S::rwalter@nmsu.edu::9f090817-f97a-4702-b3f3-4e9b0c9fc570" providerId="AD" clId="Web-{234F6511-FB0C-30F3-F313-1653D4891191}" dt="2024-01-30T22:02:35.824" v="3"/>
        <pc:sldMkLst>
          <pc:docMk/>
          <pc:sldMk cId="797897275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ussell Walter" userId="S::rwalter@nmsu.edu::9f090817-f97a-4702-b3f3-4e9b0c9fc570" providerId="AD" clId="Web-{234F6511-FB0C-30F3-F313-1653D4891191}" dt="2024-01-30T22:02:35.824" v="3"/>
              <pc2:cmMkLst xmlns:pc2="http://schemas.microsoft.com/office/powerpoint/2019/9/main/command">
                <pc:docMk/>
                <pc:sldMk cId="797897275" sldId="259"/>
                <pc2:cmMk id="{FB8014F8-4A3C-4974-B127-C4739DDA76F6}"/>
              </pc2:cmMkLst>
            </pc226:cmChg>
          </p:ext>
        </pc:extLst>
      </pc:sldChg>
      <pc:sldChg chg="addCm">
        <pc:chgData name="Russell Walter" userId="S::rwalter@nmsu.edu::9f090817-f97a-4702-b3f3-4e9b0c9fc570" providerId="AD" clId="Web-{234F6511-FB0C-30F3-F313-1653D4891191}" dt="2024-01-30T22:01:49.133" v="1"/>
        <pc:sldMkLst>
          <pc:docMk/>
          <pc:sldMk cId="3874949856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ussell Walter" userId="S::rwalter@nmsu.edu::9f090817-f97a-4702-b3f3-4e9b0c9fc570" providerId="AD" clId="Web-{234F6511-FB0C-30F3-F313-1653D4891191}" dt="2024-01-30T22:01:49.133" v="1"/>
              <pc2:cmMkLst xmlns:pc2="http://schemas.microsoft.com/office/powerpoint/2019/9/main/command">
                <pc:docMk/>
                <pc:sldMk cId="3874949856" sldId="273"/>
                <pc2:cmMk id="{1D97A698-12A7-4455-85C5-642BBB9F3E69}"/>
              </pc2:cmMkLst>
            </pc226:cmChg>
          </p:ext>
        </pc:extLst>
      </pc:sldChg>
    </pc:docChg>
  </pc:docChgLst>
  <pc:docChgLst>
    <pc:chgData name="Elida Miller" userId="S::elidam@nmsu.edu::2775feee-c4e0-4a5c-a141-575cfb7c1084" providerId="AD" clId="Web-{72520378-2F49-1FAF-6769-E7D2E9D336C5}"/>
    <pc:docChg chg="mod modSld">
      <pc:chgData name="Elida Miller" userId="S::elidam@nmsu.edu::2775feee-c4e0-4a5c-a141-575cfb7c1084" providerId="AD" clId="Web-{72520378-2F49-1FAF-6769-E7D2E9D336C5}" dt="2024-01-30T22:46:34.350" v="193" actId="1076"/>
      <pc:docMkLst>
        <pc:docMk/>
      </pc:docMkLst>
      <pc:sldChg chg="modSp modCm">
        <pc:chgData name="Elida Miller" userId="S::elidam@nmsu.edu::2775feee-c4e0-4a5c-a141-575cfb7c1084" providerId="AD" clId="Web-{72520378-2F49-1FAF-6769-E7D2E9D336C5}" dt="2024-01-30T22:46:34.350" v="193" actId="1076"/>
        <pc:sldMkLst>
          <pc:docMk/>
          <pc:sldMk cId="1647241389" sldId="256"/>
        </pc:sldMkLst>
        <pc:spChg chg="mod">
          <ac:chgData name="Elida Miller" userId="S::elidam@nmsu.edu::2775feee-c4e0-4a5c-a141-575cfb7c1084" providerId="AD" clId="Web-{72520378-2F49-1FAF-6769-E7D2E9D336C5}" dt="2024-01-30T22:46:34.350" v="193" actId="1076"/>
          <ac:spMkLst>
            <pc:docMk/>
            <pc:sldMk cId="1647241389" sldId="256"/>
            <ac:spMk id="2" creationId="{3B6B4869-96C1-E832-7AC3-F32C8610D74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ida Miller" userId="S::elidam@nmsu.edu::2775feee-c4e0-4a5c-a141-575cfb7c1084" providerId="AD" clId="Web-{72520378-2F49-1FAF-6769-E7D2E9D336C5}" dt="2024-01-30T22:37:43.467" v="10"/>
              <pc2:cmMkLst xmlns:pc2="http://schemas.microsoft.com/office/powerpoint/2019/9/main/command">
                <pc:docMk/>
                <pc:sldMk cId="1647241389" sldId="256"/>
                <pc2:cmMk id="{A410A7D1-542F-4099-985F-50FF7FA3B3BC}"/>
              </pc2:cmMkLst>
            </pc226:cmChg>
          </p:ext>
        </pc:extLst>
      </pc:sldChg>
      <pc:sldChg chg="modSp modCm">
        <pc:chgData name="Elida Miller" userId="S::elidam@nmsu.edu::2775feee-c4e0-4a5c-a141-575cfb7c1084" providerId="AD" clId="Web-{72520378-2F49-1FAF-6769-E7D2E9D336C5}" dt="2024-01-30T22:45:09.409" v="182" actId="20577"/>
        <pc:sldMkLst>
          <pc:docMk/>
          <pc:sldMk cId="1358280077" sldId="257"/>
        </pc:sldMkLst>
        <pc:spChg chg="mod">
          <ac:chgData name="Elida Miller" userId="S::elidam@nmsu.edu::2775feee-c4e0-4a5c-a141-575cfb7c1084" providerId="AD" clId="Web-{72520378-2F49-1FAF-6769-E7D2E9D336C5}" dt="2024-01-30T22:45:09.409" v="182" actId="20577"/>
          <ac:spMkLst>
            <pc:docMk/>
            <pc:sldMk cId="1358280077" sldId="257"/>
            <ac:spMk id="2" creationId="{B72F6D49-0EF4-D1DB-B14D-61093B76C82F}"/>
          </ac:spMkLst>
        </pc:spChg>
        <pc:spChg chg="mod">
          <ac:chgData name="Elida Miller" userId="S::elidam@nmsu.edu::2775feee-c4e0-4a5c-a141-575cfb7c1084" providerId="AD" clId="Web-{72520378-2F49-1FAF-6769-E7D2E9D336C5}" dt="2024-01-30T22:45:05.237" v="180" actId="20577"/>
          <ac:spMkLst>
            <pc:docMk/>
            <pc:sldMk cId="1358280077" sldId="257"/>
            <ac:spMk id="3" creationId="{DCC4F7FC-7C54-351C-2DC8-37CB3D9A67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ida Miller" userId="S::elidam@nmsu.edu::2775feee-c4e0-4a5c-a141-575cfb7c1084" providerId="AD" clId="Web-{72520378-2F49-1FAF-6769-E7D2E9D336C5}" dt="2024-01-30T22:37:14.247" v="1"/>
              <pc2:cmMkLst xmlns:pc2="http://schemas.microsoft.com/office/powerpoint/2019/9/main/command">
                <pc:docMk/>
                <pc:sldMk cId="1358280077" sldId="257"/>
                <pc2:cmMk id="{67F9898C-630C-4959-8EBD-13331901036E}"/>
              </pc2:cmMkLst>
            </pc226:cmChg>
          </p:ext>
        </pc:extLst>
      </pc:sldChg>
      <pc:sldChg chg="modSp">
        <pc:chgData name="Elida Miller" userId="S::elidam@nmsu.edu::2775feee-c4e0-4a5c-a141-575cfb7c1084" providerId="AD" clId="Web-{72520378-2F49-1FAF-6769-E7D2E9D336C5}" dt="2024-01-30T22:45:21.550" v="185" actId="1076"/>
        <pc:sldMkLst>
          <pc:docMk/>
          <pc:sldMk cId="187717211" sldId="258"/>
        </pc:sldMkLst>
        <pc:spChg chg="mod">
          <ac:chgData name="Elida Miller" userId="S::elidam@nmsu.edu::2775feee-c4e0-4a5c-a141-575cfb7c1084" providerId="AD" clId="Web-{72520378-2F49-1FAF-6769-E7D2E9D336C5}" dt="2024-01-30T22:45:14.534" v="183" actId="20577"/>
          <ac:spMkLst>
            <pc:docMk/>
            <pc:sldMk cId="187717211" sldId="258"/>
            <ac:spMk id="2" creationId="{33AB215B-4F3D-2CFA-9C82-723F7681A71D}"/>
          </ac:spMkLst>
        </pc:spChg>
        <pc:spChg chg="mod">
          <ac:chgData name="Elida Miller" userId="S::elidam@nmsu.edu::2775feee-c4e0-4a5c-a141-575cfb7c1084" providerId="AD" clId="Web-{72520378-2F49-1FAF-6769-E7D2E9D336C5}" dt="2024-01-30T22:45:21.550" v="185" actId="1076"/>
          <ac:spMkLst>
            <pc:docMk/>
            <pc:sldMk cId="187717211" sldId="258"/>
            <ac:spMk id="7" creationId="{07BBE79D-624C-3B65-A5A6-642E68134C0A}"/>
          </ac:spMkLst>
        </pc:spChg>
      </pc:sldChg>
      <pc:sldChg chg="modSp modCm">
        <pc:chgData name="Elida Miller" userId="S::elidam@nmsu.edu::2775feee-c4e0-4a5c-a141-575cfb7c1084" providerId="AD" clId="Web-{72520378-2F49-1FAF-6769-E7D2E9D336C5}" dt="2024-01-30T22:38:12.531" v="17"/>
        <pc:sldMkLst>
          <pc:docMk/>
          <pc:sldMk cId="797897275" sldId="259"/>
        </pc:sldMkLst>
        <pc:spChg chg="mod">
          <ac:chgData name="Elida Miller" userId="S::elidam@nmsu.edu::2775feee-c4e0-4a5c-a141-575cfb7c1084" providerId="AD" clId="Web-{72520378-2F49-1FAF-6769-E7D2E9D336C5}" dt="2024-01-30T22:38:07.218" v="16" actId="20577"/>
          <ac:spMkLst>
            <pc:docMk/>
            <pc:sldMk cId="797897275" sldId="259"/>
            <ac:spMk id="3" creationId="{EC35AA49-B6D2-B10F-833F-C3433BA48E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ida Miller" userId="S::elidam@nmsu.edu::2775feee-c4e0-4a5c-a141-575cfb7c1084" providerId="AD" clId="Web-{72520378-2F49-1FAF-6769-E7D2E9D336C5}" dt="2024-01-30T22:38:12.531" v="17"/>
              <pc2:cmMkLst xmlns:pc2="http://schemas.microsoft.com/office/powerpoint/2019/9/main/command">
                <pc:docMk/>
                <pc:sldMk cId="797897275" sldId="259"/>
                <pc2:cmMk id="{FB8014F8-4A3C-4974-B127-C4739DDA76F6}"/>
              </pc2:cmMkLst>
            </pc226:cmChg>
          </p:ext>
        </pc:extLst>
      </pc:sldChg>
      <pc:sldChg chg="modSp">
        <pc:chgData name="Elida Miller" userId="S::elidam@nmsu.edu::2775feee-c4e0-4a5c-a141-575cfb7c1084" providerId="AD" clId="Web-{72520378-2F49-1FAF-6769-E7D2E9D336C5}" dt="2024-01-30T22:38:44.235" v="27" actId="1076"/>
        <pc:sldMkLst>
          <pc:docMk/>
          <pc:sldMk cId="2771021651" sldId="260"/>
        </pc:sldMkLst>
        <pc:spChg chg="mod">
          <ac:chgData name="Elida Miller" userId="S::elidam@nmsu.edu::2775feee-c4e0-4a5c-a141-575cfb7c1084" providerId="AD" clId="Web-{72520378-2F49-1FAF-6769-E7D2E9D336C5}" dt="2024-01-30T22:38:24.016" v="20" actId="20577"/>
          <ac:spMkLst>
            <pc:docMk/>
            <pc:sldMk cId="2771021651" sldId="260"/>
            <ac:spMk id="2" creationId="{DDB70EAD-C63C-023B-0FC2-7779B71609FB}"/>
          </ac:spMkLst>
        </pc:spChg>
        <pc:spChg chg="mod">
          <ac:chgData name="Elida Miller" userId="S::elidam@nmsu.edu::2775feee-c4e0-4a5c-a141-575cfb7c1084" providerId="AD" clId="Web-{72520378-2F49-1FAF-6769-E7D2E9D336C5}" dt="2024-01-30T22:38:19.250" v="19" actId="20577"/>
          <ac:spMkLst>
            <pc:docMk/>
            <pc:sldMk cId="2771021651" sldId="260"/>
            <ac:spMk id="3" creationId="{922C78B5-191F-0587-E5D7-3A6B3A66B0C1}"/>
          </ac:spMkLst>
        </pc:spChg>
        <pc:spChg chg="mod">
          <ac:chgData name="Elida Miller" userId="S::elidam@nmsu.edu::2775feee-c4e0-4a5c-a141-575cfb7c1084" providerId="AD" clId="Web-{72520378-2F49-1FAF-6769-E7D2E9D336C5}" dt="2024-01-30T22:38:44.235" v="27" actId="1076"/>
          <ac:spMkLst>
            <pc:docMk/>
            <pc:sldMk cId="2771021651" sldId="260"/>
            <ac:spMk id="7" creationId="{17AEB376-38CC-853C-CCBA-F04C4DDB2AFE}"/>
          </ac:spMkLst>
        </pc:spChg>
      </pc:sldChg>
      <pc:sldChg chg="addSp modSp">
        <pc:chgData name="Elida Miller" userId="S::elidam@nmsu.edu::2775feee-c4e0-4a5c-a141-575cfb7c1084" providerId="AD" clId="Web-{72520378-2F49-1FAF-6769-E7D2E9D336C5}" dt="2024-01-30T22:40:56.569" v="118" actId="1076"/>
        <pc:sldMkLst>
          <pc:docMk/>
          <pc:sldMk cId="3107596997" sldId="262"/>
        </pc:sldMkLst>
        <pc:spChg chg="mod">
          <ac:chgData name="Elida Miller" userId="S::elidam@nmsu.edu::2775feee-c4e0-4a5c-a141-575cfb7c1084" providerId="AD" clId="Web-{72520378-2F49-1FAF-6769-E7D2E9D336C5}" dt="2024-01-30T22:40:38.600" v="111" actId="20577"/>
          <ac:spMkLst>
            <pc:docMk/>
            <pc:sldMk cId="3107596997" sldId="262"/>
            <ac:spMk id="2" creationId="{CE6D6930-4E36-104C-67BF-DFDFBFA20410}"/>
          </ac:spMkLst>
        </pc:spChg>
        <pc:spChg chg="mod">
          <ac:chgData name="Elida Miller" userId="S::elidam@nmsu.edu::2775feee-c4e0-4a5c-a141-575cfb7c1084" providerId="AD" clId="Web-{72520378-2F49-1FAF-6769-E7D2E9D336C5}" dt="2024-01-30T22:40:45.475" v="113" actId="20577"/>
          <ac:spMkLst>
            <pc:docMk/>
            <pc:sldMk cId="3107596997" sldId="262"/>
            <ac:spMk id="3" creationId="{105FDABB-20AE-3EBF-6B59-2381A8C02302}"/>
          </ac:spMkLst>
        </pc:spChg>
        <pc:spChg chg="add mod">
          <ac:chgData name="Elida Miller" userId="S::elidam@nmsu.edu::2775feee-c4e0-4a5c-a141-575cfb7c1084" providerId="AD" clId="Web-{72520378-2F49-1FAF-6769-E7D2E9D336C5}" dt="2024-01-30T22:40:56.569" v="118" actId="1076"/>
          <ac:spMkLst>
            <pc:docMk/>
            <pc:sldMk cId="3107596997" sldId="262"/>
            <ac:spMk id="5" creationId="{014C4D97-1A78-D98D-3966-19BA060AA525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1:52.134" v="134" actId="20577"/>
        <pc:sldMkLst>
          <pc:docMk/>
          <pc:sldMk cId="1240544701" sldId="263"/>
        </pc:sldMkLst>
        <pc:spChg chg="mod">
          <ac:chgData name="Elida Miller" userId="S::elidam@nmsu.edu::2775feee-c4e0-4a5c-a141-575cfb7c1084" providerId="AD" clId="Web-{72520378-2F49-1FAF-6769-E7D2E9D336C5}" dt="2024-01-30T22:41:52.134" v="134" actId="20577"/>
          <ac:spMkLst>
            <pc:docMk/>
            <pc:sldMk cId="1240544701" sldId="263"/>
            <ac:spMk id="3" creationId="{D4AA1200-E0F6-35B6-2608-4F81564EF133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1:46.415" v="133" actId="20577"/>
        <pc:sldMkLst>
          <pc:docMk/>
          <pc:sldMk cId="592355466" sldId="264"/>
        </pc:sldMkLst>
        <pc:spChg chg="mod">
          <ac:chgData name="Elida Miller" userId="S::elidam@nmsu.edu::2775feee-c4e0-4a5c-a141-575cfb7c1084" providerId="AD" clId="Web-{72520378-2F49-1FAF-6769-E7D2E9D336C5}" dt="2024-01-30T22:41:25.571" v="126" actId="14100"/>
          <ac:spMkLst>
            <pc:docMk/>
            <pc:sldMk cId="592355466" sldId="264"/>
            <ac:spMk id="2" creationId="{CE6D6930-4E36-104C-67BF-DFDFBFA20410}"/>
          </ac:spMkLst>
        </pc:spChg>
        <pc:spChg chg="mod">
          <ac:chgData name="Elida Miller" userId="S::elidam@nmsu.edu::2775feee-c4e0-4a5c-a141-575cfb7c1084" providerId="AD" clId="Web-{72520378-2F49-1FAF-6769-E7D2E9D336C5}" dt="2024-01-30T22:41:46.415" v="133" actId="20577"/>
          <ac:spMkLst>
            <pc:docMk/>
            <pc:sldMk cId="592355466" sldId="264"/>
            <ac:spMk id="3" creationId="{105FDABB-20AE-3EBF-6B59-2381A8C02302}"/>
          </ac:spMkLst>
        </pc:spChg>
        <pc:spChg chg="mod">
          <ac:chgData name="Elida Miller" userId="S::elidam@nmsu.edu::2775feee-c4e0-4a5c-a141-575cfb7c1084" providerId="AD" clId="Web-{72520378-2F49-1FAF-6769-E7D2E9D336C5}" dt="2024-01-30T22:41:16.617" v="123" actId="1076"/>
          <ac:spMkLst>
            <pc:docMk/>
            <pc:sldMk cId="592355466" sldId="264"/>
            <ac:spMk id="4" creationId="{F6FF76A1-5AF8-4F35-983A-BED2A45130A5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2:04.494" v="137" actId="1076"/>
        <pc:sldMkLst>
          <pc:docMk/>
          <pc:sldMk cId="837492599" sldId="265"/>
        </pc:sldMkLst>
        <pc:spChg chg="mod">
          <ac:chgData name="Elida Miller" userId="S::elidam@nmsu.edu::2775feee-c4e0-4a5c-a141-575cfb7c1084" providerId="AD" clId="Web-{72520378-2F49-1FAF-6769-E7D2E9D336C5}" dt="2024-01-30T22:41:40.946" v="132" actId="20577"/>
          <ac:spMkLst>
            <pc:docMk/>
            <pc:sldMk cId="837492599" sldId="265"/>
            <ac:spMk id="3" creationId="{105FDABB-20AE-3EBF-6B59-2381A8C02302}"/>
          </ac:spMkLst>
        </pc:spChg>
        <pc:spChg chg="mod">
          <ac:chgData name="Elida Miller" userId="S::elidam@nmsu.edu::2775feee-c4e0-4a5c-a141-575cfb7c1084" providerId="AD" clId="Web-{72520378-2F49-1FAF-6769-E7D2E9D336C5}" dt="2024-01-30T22:42:04.494" v="137" actId="1076"/>
          <ac:spMkLst>
            <pc:docMk/>
            <pc:sldMk cId="837492599" sldId="265"/>
            <ac:spMk id="4" creationId="{5CDD4049-E0EC-4676-AD04-648093998F85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2:51.684" v="144" actId="1076"/>
        <pc:sldMkLst>
          <pc:docMk/>
          <pc:sldMk cId="1552560693" sldId="266"/>
        </pc:sldMkLst>
        <pc:spChg chg="mod">
          <ac:chgData name="Elida Miller" userId="S::elidam@nmsu.edu::2775feee-c4e0-4a5c-a141-575cfb7c1084" providerId="AD" clId="Web-{72520378-2F49-1FAF-6769-E7D2E9D336C5}" dt="2024-01-30T22:42:17.635" v="138" actId="20577"/>
          <ac:spMkLst>
            <pc:docMk/>
            <pc:sldMk cId="1552560693" sldId="266"/>
            <ac:spMk id="2" creationId="{CE6D6930-4E36-104C-67BF-DFDFBFA20410}"/>
          </ac:spMkLst>
        </pc:spChg>
        <pc:spChg chg="mod">
          <ac:chgData name="Elida Miller" userId="S::elidam@nmsu.edu::2775feee-c4e0-4a5c-a141-575cfb7c1084" providerId="AD" clId="Web-{72520378-2F49-1FAF-6769-E7D2E9D336C5}" dt="2024-01-30T22:42:43.590" v="141" actId="14100"/>
          <ac:spMkLst>
            <pc:docMk/>
            <pc:sldMk cId="1552560693" sldId="266"/>
            <ac:spMk id="3" creationId="{105FDABB-20AE-3EBF-6B59-2381A8C02302}"/>
          </ac:spMkLst>
        </pc:spChg>
        <pc:spChg chg="mod">
          <ac:chgData name="Elida Miller" userId="S::elidam@nmsu.edu::2775feee-c4e0-4a5c-a141-575cfb7c1084" providerId="AD" clId="Web-{72520378-2F49-1FAF-6769-E7D2E9D336C5}" dt="2024-01-30T22:42:51.684" v="144" actId="1076"/>
          <ac:spMkLst>
            <pc:docMk/>
            <pc:sldMk cId="1552560693" sldId="266"/>
            <ac:spMk id="4" creationId="{37912C2B-1CB8-4645-8E5C-0BFF74C56DAC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3:14.575" v="151" actId="1076"/>
        <pc:sldMkLst>
          <pc:docMk/>
          <pc:sldMk cId="2459724508" sldId="268"/>
        </pc:sldMkLst>
        <pc:spChg chg="mod">
          <ac:chgData name="Elida Miller" userId="S::elidam@nmsu.edu::2775feee-c4e0-4a5c-a141-575cfb7c1084" providerId="AD" clId="Web-{72520378-2F49-1FAF-6769-E7D2E9D336C5}" dt="2024-01-30T22:43:06.294" v="148" actId="20577"/>
          <ac:spMkLst>
            <pc:docMk/>
            <pc:sldMk cId="2459724508" sldId="268"/>
            <ac:spMk id="2" creationId="{CE6D6930-4E36-104C-67BF-DFDFBFA20410}"/>
          </ac:spMkLst>
        </pc:spChg>
        <pc:spChg chg="mod">
          <ac:chgData name="Elida Miller" userId="S::elidam@nmsu.edu::2775feee-c4e0-4a5c-a141-575cfb7c1084" providerId="AD" clId="Web-{72520378-2F49-1FAF-6769-E7D2E9D336C5}" dt="2024-01-30T22:42:58.934" v="147" actId="1076"/>
          <ac:spMkLst>
            <pc:docMk/>
            <pc:sldMk cId="2459724508" sldId="268"/>
            <ac:spMk id="3" creationId="{105FDABB-20AE-3EBF-6B59-2381A8C02302}"/>
          </ac:spMkLst>
        </pc:spChg>
        <pc:spChg chg="mod">
          <ac:chgData name="Elida Miller" userId="S::elidam@nmsu.edu::2775feee-c4e0-4a5c-a141-575cfb7c1084" providerId="AD" clId="Web-{72520378-2F49-1FAF-6769-E7D2E9D336C5}" dt="2024-01-30T22:43:14.575" v="151" actId="1076"/>
          <ac:spMkLst>
            <pc:docMk/>
            <pc:sldMk cId="2459724508" sldId="268"/>
            <ac:spMk id="4" creationId="{5926F0A3-8E87-4AF7-A9E2-96EED1465DD0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4:02.671" v="162" actId="1076"/>
        <pc:sldMkLst>
          <pc:docMk/>
          <pc:sldMk cId="247423329" sldId="269"/>
        </pc:sldMkLst>
        <pc:spChg chg="mod">
          <ac:chgData name="Elida Miller" userId="S::elidam@nmsu.edu::2775feee-c4e0-4a5c-a141-575cfb7c1084" providerId="AD" clId="Web-{72520378-2F49-1FAF-6769-E7D2E9D336C5}" dt="2024-01-30T22:43:41.530" v="154" actId="20577"/>
          <ac:spMkLst>
            <pc:docMk/>
            <pc:sldMk cId="247423329" sldId="269"/>
            <ac:spMk id="2" creationId="{CE6D6930-4E36-104C-67BF-DFDFBFA20410}"/>
          </ac:spMkLst>
        </pc:spChg>
        <pc:spChg chg="mod">
          <ac:chgData name="Elida Miller" userId="S::elidam@nmsu.edu::2775feee-c4e0-4a5c-a141-575cfb7c1084" providerId="AD" clId="Web-{72520378-2F49-1FAF-6769-E7D2E9D336C5}" dt="2024-01-30T22:43:59.562" v="161" actId="14100"/>
          <ac:spMkLst>
            <pc:docMk/>
            <pc:sldMk cId="247423329" sldId="269"/>
            <ac:spMk id="3" creationId="{105FDABB-20AE-3EBF-6B59-2381A8C02302}"/>
          </ac:spMkLst>
        </pc:spChg>
        <pc:spChg chg="mod">
          <ac:chgData name="Elida Miller" userId="S::elidam@nmsu.edu::2775feee-c4e0-4a5c-a141-575cfb7c1084" providerId="AD" clId="Web-{72520378-2F49-1FAF-6769-E7D2E9D336C5}" dt="2024-01-30T22:44:02.671" v="162" actId="1076"/>
          <ac:spMkLst>
            <pc:docMk/>
            <pc:sldMk cId="247423329" sldId="269"/>
            <ac:spMk id="4" creationId="{1808FD61-789D-4558-ADB9-9B65BA5DCB85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4:35.938" v="175" actId="1076"/>
        <pc:sldMkLst>
          <pc:docMk/>
          <pc:sldMk cId="4121348706" sldId="270"/>
        </pc:sldMkLst>
        <pc:spChg chg="mod">
          <ac:chgData name="Elida Miller" userId="S::elidam@nmsu.edu::2775feee-c4e0-4a5c-a141-575cfb7c1084" providerId="AD" clId="Web-{72520378-2F49-1FAF-6769-E7D2E9D336C5}" dt="2024-01-30T22:44:08.093" v="163" actId="20577"/>
          <ac:spMkLst>
            <pc:docMk/>
            <pc:sldMk cId="4121348706" sldId="270"/>
            <ac:spMk id="2" creationId="{CE6D6930-4E36-104C-67BF-DFDFBFA20410}"/>
          </ac:spMkLst>
        </pc:spChg>
        <pc:spChg chg="mod">
          <ac:chgData name="Elida Miller" userId="S::elidam@nmsu.edu::2775feee-c4e0-4a5c-a141-575cfb7c1084" providerId="AD" clId="Web-{72520378-2F49-1FAF-6769-E7D2E9D336C5}" dt="2024-01-30T22:44:14.594" v="166" actId="14100"/>
          <ac:spMkLst>
            <pc:docMk/>
            <pc:sldMk cId="4121348706" sldId="270"/>
            <ac:spMk id="3" creationId="{105FDABB-20AE-3EBF-6B59-2381A8C02302}"/>
          </ac:spMkLst>
        </pc:spChg>
        <pc:spChg chg="mod">
          <ac:chgData name="Elida Miller" userId="S::elidam@nmsu.edu::2775feee-c4e0-4a5c-a141-575cfb7c1084" providerId="AD" clId="Web-{72520378-2F49-1FAF-6769-E7D2E9D336C5}" dt="2024-01-30T22:44:35.938" v="175" actId="1076"/>
          <ac:spMkLst>
            <pc:docMk/>
            <pc:sldMk cId="4121348706" sldId="270"/>
            <ac:spMk id="4" creationId="{89F77DFD-43A1-4BCC-8655-8604F558190A}"/>
          </ac:spMkLst>
        </pc:spChg>
      </pc:sldChg>
      <pc:sldChg chg="modSp modCm">
        <pc:chgData name="Elida Miller" userId="S::elidam@nmsu.edu::2775feee-c4e0-4a5c-a141-575cfb7c1084" providerId="AD" clId="Web-{72520378-2F49-1FAF-6769-E7D2E9D336C5}" dt="2024-01-30T22:45:36.425" v="189" actId="1076"/>
        <pc:sldMkLst>
          <pc:docMk/>
          <pc:sldMk cId="3874949856" sldId="273"/>
        </pc:sldMkLst>
        <pc:spChg chg="mod">
          <ac:chgData name="Elida Miller" userId="S::elidam@nmsu.edu::2775feee-c4e0-4a5c-a141-575cfb7c1084" providerId="AD" clId="Web-{72520378-2F49-1FAF-6769-E7D2E9D336C5}" dt="2024-01-30T22:45:33.253" v="188" actId="14100"/>
          <ac:spMkLst>
            <pc:docMk/>
            <pc:sldMk cId="3874949856" sldId="273"/>
            <ac:spMk id="2" creationId="{1B41EFE8-9C78-0693-7FE8-944E849D1FB6}"/>
          </ac:spMkLst>
        </pc:spChg>
        <pc:spChg chg="mod">
          <ac:chgData name="Elida Miller" userId="S::elidam@nmsu.edu::2775feee-c4e0-4a5c-a141-575cfb7c1084" providerId="AD" clId="Web-{72520378-2F49-1FAF-6769-E7D2E9D336C5}" dt="2024-01-30T22:45:36.425" v="189" actId="1076"/>
          <ac:spMkLst>
            <pc:docMk/>
            <pc:sldMk cId="3874949856" sldId="273"/>
            <ac:spMk id="3" creationId="{FB4683BD-433D-73C9-4FA2-8726F2FD482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Elida Miller" userId="S::elidam@nmsu.edu::2775feee-c4e0-4a5c-a141-575cfb7c1084" providerId="AD" clId="Web-{72520378-2F49-1FAF-6769-E7D2E9D336C5}" dt="2024-01-30T22:37:35.998" v="9"/>
              <pc2:cmMkLst xmlns:pc2="http://schemas.microsoft.com/office/powerpoint/2019/9/main/command">
                <pc:docMk/>
                <pc:sldMk cId="3874949856" sldId="273"/>
                <pc2:cmMk id="{1D97A698-12A7-4455-85C5-642BBB9F3E69}"/>
              </pc2:cmMkLst>
            </pc226:cmChg>
          </p:ext>
        </pc:extLst>
      </pc:sldChg>
      <pc:sldChg chg="modSp">
        <pc:chgData name="Elida Miller" userId="S::elidam@nmsu.edu::2775feee-c4e0-4a5c-a141-575cfb7c1084" providerId="AD" clId="Web-{72520378-2F49-1FAF-6769-E7D2E9D336C5}" dt="2024-01-30T22:43:21.091" v="152" actId="20577"/>
        <pc:sldMkLst>
          <pc:docMk/>
          <pc:sldMk cId="1535575915" sldId="274"/>
        </pc:sldMkLst>
        <pc:spChg chg="mod">
          <ac:chgData name="Elida Miller" userId="S::elidam@nmsu.edu::2775feee-c4e0-4a5c-a141-575cfb7c1084" providerId="AD" clId="Web-{72520378-2F49-1FAF-6769-E7D2E9D336C5}" dt="2024-01-30T22:43:21.091" v="152" actId="20577"/>
          <ac:spMkLst>
            <pc:docMk/>
            <pc:sldMk cId="1535575915" sldId="274"/>
            <ac:spMk id="2" creationId="{C2B4A0D0-BC2D-C19A-46CE-0D92100AEA63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3:25.920" v="153" actId="20577"/>
        <pc:sldMkLst>
          <pc:docMk/>
          <pc:sldMk cId="578517742" sldId="275"/>
        </pc:sldMkLst>
        <pc:spChg chg="mod">
          <ac:chgData name="Elida Miller" userId="S::elidam@nmsu.edu::2775feee-c4e0-4a5c-a141-575cfb7c1084" providerId="AD" clId="Web-{72520378-2F49-1FAF-6769-E7D2E9D336C5}" dt="2024-01-30T22:43:25.920" v="153" actId="20577"/>
          <ac:spMkLst>
            <pc:docMk/>
            <pc:sldMk cId="578517742" sldId="275"/>
            <ac:spMk id="2" creationId="{C2B4A0D0-BC2D-C19A-46CE-0D92100AEA63}"/>
          </ac:spMkLst>
        </pc:spChg>
      </pc:sldChg>
      <pc:sldChg chg="modSp">
        <pc:chgData name="Elida Miller" userId="S::elidam@nmsu.edu::2775feee-c4e0-4a5c-a141-575cfb7c1084" providerId="AD" clId="Web-{72520378-2F49-1FAF-6769-E7D2E9D336C5}" dt="2024-01-30T22:44:49.392" v="179" actId="20577"/>
        <pc:sldMkLst>
          <pc:docMk/>
          <pc:sldMk cId="1739614473" sldId="276"/>
        </pc:sldMkLst>
        <pc:spChg chg="mod">
          <ac:chgData name="Elida Miller" userId="S::elidam@nmsu.edu::2775feee-c4e0-4a5c-a141-575cfb7c1084" providerId="AD" clId="Web-{72520378-2F49-1FAF-6769-E7D2E9D336C5}" dt="2024-01-30T22:44:41.642" v="177" actId="20577"/>
          <ac:spMkLst>
            <pc:docMk/>
            <pc:sldMk cId="1739614473" sldId="276"/>
            <ac:spMk id="2" creationId="{09774D3D-DB29-E843-7B4C-9675F36E06B3}"/>
          </ac:spMkLst>
        </pc:spChg>
        <pc:spChg chg="mod">
          <ac:chgData name="Elida Miller" userId="S::elidam@nmsu.edu::2775feee-c4e0-4a5c-a141-575cfb7c1084" providerId="AD" clId="Web-{72520378-2F49-1FAF-6769-E7D2E9D336C5}" dt="2024-01-30T22:44:49.392" v="179" actId="20577"/>
          <ac:spMkLst>
            <pc:docMk/>
            <pc:sldMk cId="1739614473" sldId="276"/>
            <ac:spMk id="3" creationId="{44F8A3BF-8940-A196-C4D6-EA0C1B141ACA}"/>
          </ac:spMkLst>
        </pc:spChg>
      </pc:sldChg>
    </pc:docChg>
  </pc:docChgLst>
</pc:chgInfo>
</file>

<file path=ppt/comments/modernComment_100_622EE8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10A7D1-542F-4099-985F-50FF7FA3B3BC}" authorId="{925B63A8-FBA8-32C1-A264-8E1CBE7231E2}" status="resolved" created="2024-01-30T22:04:58.647" complete="100000">
    <pc:sldMkLst xmlns:pc="http://schemas.microsoft.com/office/powerpoint/2013/main/command">
      <pc:docMk/>
      <pc:sldMk cId="1647241389" sldId="256"/>
    </pc:sldMkLst>
    <p188:txBody>
      <a:bodyPr/>
      <a:lstStyle/>
      <a:p>
        <a:r>
          <a:rPr lang="en-US"/>
          <a:t>Overall, I like the presentation, if anything I would increase font sizes on most of the slides just to ensure that everyone can read them easily.  I think the practical aspects of the workshop will be your best asset and making it real to the candidates and committee members.  </a:t>
        </a:r>
      </a:p>
    </p188:txBody>
  </p188:cm>
</p188:cmLst>
</file>

<file path=ppt/comments/modernComment_101_50F5B5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F9898C-630C-4959-8EBD-13331901036E}" authorId="{925B63A8-FBA8-32C1-A264-8E1CBE7231E2}" status="resolved" created="2024-01-30T22:02:11.15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58280077" sldId="257"/>
      <ac:spMk id="3" creationId="{DCC4F7FC-7C54-351C-2DC8-37CB3D9A67C5}"/>
    </ac:deMkLst>
    <p188:txBody>
      <a:bodyPr/>
      <a:lstStyle/>
      <a:p>
        <a:r>
          <a:rPr lang="en-US"/>
          <a:t>Maybe large font and separate out the bullets.</a:t>
        </a:r>
      </a:p>
    </p188:txBody>
  </p188:cm>
</p188:cmLst>
</file>

<file path=ppt/comments/modernComment_103_2F8EF2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8014F8-4A3C-4974-B127-C4739DDA76F6}" authorId="{925B63A8-FBA8-32C1-A264-8E1CBE7231E2}" status="resolved" created="2024-01-30T22:02:35.824" complete="100000">
    <pc:sldMkLst xmlns:pc="http://schemas.microsoft.com/office/powerpoint/2013/main/command">
      <pc:docMk/>
      <pc:sldMk cId="797897275" sldId="259"/>
    </pc:sldMkLst>
    <p188:txBody>
      <a:bodyPr/>
      <a:lstStyle/>
      <a:p>
        <a:r>
          <a:rPr lang="en-US"/>
          <a:t>maybe scale up the font here just to make it easier to read</a:t>
        </a:r>
      </a:p>
    </p188:txBody>
  </p188:cm>
</p188:cmLst>
</file>

<file path=ppt/comments/modernComment_111_E6F70A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97A698-12A7-4455-85C5-642BBB9F3E69}" authorId="{925B63A8-FBA8-32C1-A264-8E1CBE7231E2}" status="resolved" created="2024-01-30T22:01:49.133" complete="100000">
    <pc:sldMkLst xmlns:pc="http://schemas.microsoft.com/office/powerpoint/2013/main/command">
      <pc:docMk/>
      <pc:sldMk cId="3874949856" sldId="273"/>
    </pc:sldMkLst>
    <p188:txBody>
      <a:bodyPr/>
      <a:lstStyle/>
      <a:p>
        <a:r>
          <a:rPr lang="en-US"/>
          <a:t>might show either screen shots or walk them through how to get to the app on screen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 xmlns="">
          <p223:rxn type="👍">
            <p223:instance time="2024-01-30T22:37:33.498" authorId="{FBEFF9AB-76EA-476D-F504-59FA9A50B535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F9EBA-5AEA-D447-85F8-5714788BD8B6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C5B92-952D-0049-A3A2-1062A1D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4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we display the qualities of a state officer flipchart and facilitation prep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7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Delivery and discussion of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Round robin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8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 one question in front of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qualities… flipcharts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this do characteristics of a state officer and then “what fears?” and “what do you want to learn” flipcharts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over state officer contract briefly and application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4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 round 1 activity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Instagram story 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6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2-1 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 and deliver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Facilitation overview so they can have homework – magic formula and workshop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C5B92-952D-0049-A3A2-1062A1D533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5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25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26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7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7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3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2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3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7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2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6AD0BC-7F09-F140-ACAF-7E8BF22FAD6B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DD87-0FEA-2144-A902-E394A8C98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8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622EE8AD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50F5B58D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E6F70AE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mffa.org/candidate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2F8EF23B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4D667AAE-E3BB-ED8C-8CDC-DC75612E5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119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B4869-96C1-E832-7AC3-F32C8610D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374" y="5221575"/>
            <a:ext cx="11160421" cy="8680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rgbClr val="EBEBEB"/>
                </a:solidFill>
              </a:rPr>
              <a:t>NMFFA State Officer Candidate Training</a:t>
            </a:r>
          </a:p>
        </p:txBody>
      </p:sp>
    </p:spTree>
    <p:extLst>
      <p:ext uri="{BB962C8B-B14F-4D97-AF65-F5344CB8AC3E}">
        <p14:creationId xmlns:p14="http://schemas.microsoft.com/office/powerpoint/2010/main" val="16472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32A4-DCD7-49D0-BA5F-07935AC8E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6989-6FCC-40FE-BDFB-F61D5BA03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D73AC-AF35-4903-B578-EA59E5BC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28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BB4AA-71C0-4803-9125-6550B03C4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22" y="1661519"/>
            <a:ext cx="11399754" cy="3329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93AF0C-0C68-4F4E-8A1E-83D6C3681848}"/>
              </a:ext>
            </a:extLst>
          </p:cNvPr>
          <p:cNvSpPr txBox="1"/>
          <p:nvPr/>
        </p:nvSpPr>
        <p:spPr>
          <a:xfrm>
            <a:off x="2657742" y="538372"/>
            <a:ext cx="531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Question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1395A-B896-4468-88A5-830D0A9B26BD}"/>
              </a:ext>
            </a:extLst>
          </p:cNvPr>
          <p:cNvSpPr/>
          <p:nvPr/>
        </p:nvSpPr>
        <p:spPr>
          <a:xfrm>
            <a:off x="10050213" y="6283274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(Norris-Parish 2023)</a:t>
            </a:r>
          </a:p>
        </p:txBody>
      </p:sp>
    </p:spTree>
    <p:extLst>
      <p:ext uri="{BB962C8B-B14F-4D97-AF65-F5344CB8AC3E}">
        <p14:creationId xmlns:p14="http://schemas.microsoft.com/office/powerpoint/2010/main" val="350491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E1C1-8A2A-4565-81E4-F96927A85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A8262-EEE4-4FA1-9F91-3AC98B1D3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FAF1C-8004-4F46-8027-54A0D976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9DF66B-8323-43D9-9571-1D17A0F7B082}"/>
              </a:ext>
            </a:extLst>
          </p:cNvPr>
          <p:cNvSpPr/>
          <p:nvPr/>
        </p:nvSpPr>
        <p:spPr>
          <a:xfrm>
            <a:off x="9980613" y="6294478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(Norris-Parish 2023)</a:t>
            </a:r>
          </a:p>
        </p:txBody>
      </p:sp>
    </p:spTree>
    <p:extLst>
      <p:ext uri="{BB962C8B-B14F-4D97-AF65-F5344CB8AC3E}">
        <p14:creationId xmlns:p14="http://schemas.microsoft.com/office/powerpoint/2010/main" val="13297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E491-1D83-B19E-786B-38DBB716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 2: Knowledge Based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1200-E0F6-35B6-2608-4F81564E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Tested on 3 aspects</a:t>
            </a:r>
          </a:p>
          <a:p>
            <a:pPr lvl="1"/>
            <a:r>
              <a:rPr lang="en-US" sz="2800"/>
              <a:t>FFA Knowledge</a:t>
            </a:r>
          </a:p>
          <a:p>
            <a:pPr lvl="1"/>
            <a:r>
              <a:rPr lang="en-US" sz="2800"/>
              <a:t>Ag Education Knowledge </a:t>
            </a:r>
          </a:p>
          <a:p>
            <a:pPr lvl="1"/>
            <a:r>
              <a:rPr lang="en-US" sz="2800"/>
              <a:t>Agriculture Knowledge</a:t>
            </a:r>
          </a:p>
        </p:txBody>
      </p:sp>
    </p:spTree>
    <p:extLst>
      <p:ext uri="{BB962C8B-B14F-4D97-AF65-F5344CB8AC3E}">
        <p14:creationId xmlns:p14="http://schemas.microsoft.com/office/powerpoint/2010/main" val="124054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6930-4E36-104C-67BF-DFDFBFA2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84500" cy="1541641"/>
          </a:xfrm>
        </p:spPr>
        <p:txBody>
          <a:bodyPr/>
          <a:lstStyle/>
          <a:p>
            <a:r>
              <a:rPr lang="en-US" sz="4400"/>
              <a:t>Round 3: Media Round </a:t>
            </a:r>
            <a:br>
              <a:rPr lang="en-US" sz="4400"/>
            </a:br>
            <a:r>
              <a:rPr lang="en-US" sz="3200">
                <a:solidFill>
                  <a:schemeClr val="accent1"/>
                </a:solidFill>
              </a:rPr>
              <a:t>how well you convey your knowledge to the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DABB-20AE-3EBF-6B59-2381A8C0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49" y="2372770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Will be an interview</a:t>
            </a:r>
          </a:p>
          <a:p>
            <a:pPr lvl="1"/>
            <a:r>
              <a:rPr lang="en-US" sz="2800"/>
              <a:t>Examples: </a:t>
            </a:r>
          </a:p>
          <a:p>
            <a:pPr lvl="2"/>
            <a:r>
              <a:rPr lang="en-US" sz="2400"/>
              <a:t>TV interview</a:t>
            </a:r>
          </a:p>
          <a:p>
            <a:pPr lvl="2"/>
            <a:r>
              <a:rPr lang="en-US" sz="2400"/>
              <a:t>Radio Interview</a:t>
            </a:r>
          </a:p>
          <a:p>
            <a:pPr lvl="2"/>
            <a:r>
              <a:rPr lang="en-US" sz="2400"/>
              <a:t>Podcast interview</a:t>
            </a:r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F76A1-5AF8-4F35-983A-BED2A45130A5}"/>
              </a:ext>
            </a:extLst>
          </p:cNvPr>
          <p:cNvSpPr txBox="1"/>
          <p:nvPr/>
        </p:nvSpPr>
        <p:spPr>
          <a:xfrm>
            <a:off x="8221476" y="2875062"/>
            <a:ext cx="2728271" cy="3046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Competencies: </a:t>
            </a:r>
          </a:p>
          <a:p>
            <a:pPr marL="285750" indent="-285750">
              <a:buFontTx/>
              <a:buChar char="-"/>
            </a:pPr>
            <a:r>
              <a:rPr lang="en-US" sz="2400"/>
              <a:t>Writing Skills</a:t>
            </a:r>
          </a:p>
          <a:p>
            <a:pPr marL="285750" indent="-285750">
              <a:buFontTx/>
              <a:buChar char="-"/>
            </a:pPr>
            <a:r>
              <a:rPr lang="en-US" sz="2400"/>
              <a:t>Sincerity</a:t>
            </a:r>
          </a:p>
          <a:p>
            <a:pPr marL="285750" indent="-285750">
              <a:buFontTx/>
              <a:buChar char="-"/>
            </a:pPr>
            <a:r>
              <a:rPr lang="en-US" sz="2400"/>
              <a:t>Compassion </a:t>
            </a:r>
          </a:p>
          <a:p>
            <a:pPr marL="285750" indent="-285750">
              <a:buFontTx/>
              <a:buChar char="-"/>
            </a:pPr>
            <a:r>
              <a:rPr lang="en-US" sz="2400"/>
              <a:t>Supports and Motivates FFA Members and Partners </a:t>
            </a:r>
          </a:p>
        </p:txBody>
      </p:sp>
    </p:spTree>
    <p:extLst>
      <p:ext uri="{BB962C8B-B14F-4D97-AF65-F5344CB8AC3E}">
        <p14:creationId xmlns:p14="http://schemas.microsoft.com/office/powerpoint/2010/main" val="59235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6930-4E36-104C-67BF-DFDFBFA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 4: 1 on 2 Interviews</a:t>
            </a:r>
            <a:br>
              <a:rPr lang="en-US"/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DABB-20AE-3EBF-6B59-2381A8C0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Two Committee Members ask various questions</a:t>
            </a:r>
          </a:p>
          <a:p>
            <a:r>
              <a:rPr lang="en-US" sz="2800"/>
              <a:t>5 minute rounds – 6 rounds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D4049-E0EC-4676-AD04-648093998F85}"/>
              </a:ext>
            </a:extLst>
          </p:cNvPr>
          <p:cNvSpPr txBox="1"/>
          <p:nvPr/>
        </p:nvSpPr>
        <p:spPr>
          <a:xfrm>
            <a:off x="7844899" y="3425000"/>
            <a:ext cx="3264493" cy="2677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Competencies: </a:t>
            </a:r>
          </a:p>
          <a:p>
            <a:pPr marL="285750" indent="-285750">
              <a:buFontTx/>
              <a:buChar char="-"/>
            </a:pPr>
            <a:r>
              <a:rPr lang="en-US" sz="2400"/>
              <a:t>Non-verbal communication</a:t>
            </a:r>
          </a:p>
          <a:p>
            <a:pPr marL="285750" indent="-285750">
              <a:buFontTx/>
              <a:buChar char="-"/>
            </a:pPr>
            <a:r>
              <a:rPr lang="en-US" sz="2400"/>
              <a:t>Positive Attitude </a:t>
            </a:r>
          </a:p>
          <a:p>
            <a:pPr marL="285750" indent="-285750">
              <a:buFontTx/>
              <a:buChar char="-"/>
            </a:pPr>
            <a:r>
              <a:rPr lang="en-US" sz="2400"/>
              <a:t>Sincerity</a:t>
            </a:r>
          </a:p>
          <a:p>
            <a:pPr marL="285750" indent="-285750">
              <a:buFontTx/>
              <a:buChar char="-"/>
            </a:pPr>
            <a:r>
              <a:rPr lang="en-US" sz="2400"/>
              <a:t>Compassion </a:t>
            </a:r>
          </a:p>
          <a:p>
            <a:pPr marL="285750" indent="-285750">
              <a:buFontTx/>
              <a:buChar char="-"/>
            </a:pPr>
            <a:r>
              <a:rPr lang="en-US" sz="2400"/>
              <a:t>Self Confidence</a:t>
            </a:r>
          </a:p>
        </p:txBody>
      </p:sp>
    </p:spTree>
    <p:extLst>
      <p:ext uri="{BB962C8B-B14F-4D97-AF65-F5344CB8AC3E}">
        <p14:creationId xmlns:p14="http://schemas.microsoft.com/office/powerpoint/2010/main" val="83749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6930-4E36-104C-67BF-DFDFBFA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Round 5: Stand and Deliver</a:t>
            </a:r>
            <a:br>
              <a:rPr lang="en-US"/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DABB-20AE-3EBF-6B59-2381A8C0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57262"/>
            <a:ext cx="7119835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Extemporaneous Speech on Agriculture, FFA, or Ag Education</a:t>
            </a:r>
          </a:p>
          <a:p>
            <a:pPr lvl="1"/>
            <a:r>
              <a:rPr lang="en-US" sz="2400"/>
              <a:t>Followed by questions on the other two topics</a:t>
            </a:r>
          </a:p>
          <a:p>
            <a:r>
              <a:rPr lang="en-US" sz="2800"/>
              <a:t>20 minutes for prep, 5-minute speech, 5 minutes for questions</a:t>
            </a:r>
          </a:p>
          <a:p>
            <a:pPr lvl="1"/>
            <a:endParaRPr lang="en-US" sz="2400"/>
          </a:p>
          <a:p>
            <a:r>
              <a:rPr lang="en-US" sz="2800" b="1"/>
              <a:t>Cut is made after this round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12C2B-1CB8-4645-8E5C-0BFF74C56DAC}"/>
              </a:ext>
            </a:extLst>
          </p:cNvPr>
          <p:cNvSpPr txBox="1"/>
          <p:nvPr/>
        </p:nvSpPr>
        <p:spPr>
          <a:xfrm>
            <a:off x="8255131" y="1714778"/>
            <a:ext cx="3264493" cy="47089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/>
              <a:t>Competencies: </a:t>
            </a:r>
          </a:p>
          <a:p>
            <a:pPr marL="285750" indent="-285750">
              <a:buFontTx/>
              <a:buChar char="-"/>
            </a:pPr>
            <a:r>
              <a:rPr lang="en-US" sz="2000"/>
              <a:t>Non-verbal communication</a:t>
            </a:r>
          </a:p>
          <a:p>
            <a:pPr marL="285750" indent="-285750">
              <a:buFontTx/>
              <a:buChar char="-"/>
            </a:pPr>
            <a:r>
              <a:rPr lang="en-US" sz="2000"/>
              <a:t>Speaking skills</a:t>
            </a:r>
          </a:p>
          <a:p>
            <a:pPr marL="285750" indent="-285750">
              <a:buFontTx/>
              <a:buChar char="-"/>
            </a:pPr>
            <a:r>
              <a:rPr lang="en-US" sz="2000"/>
              <a:t>Ag Knowledge</a:t>
            </a:r>
          </a:p>
          <a:p>
            <a:pPr marL="285750" indent="-285750">
              <a:buFontTx/>
              <a:buChar char="-"/>
            </a:pPr>
            <a:r>
              <a:rPr lang="en-US" sz="2000"/>
              <a:t>FFA Knowledge</a:t>
            </a:r>
          </a:p>
          <a:p>
            <a:pPr marL="285750" indent="-285750">
              <a:buFontTx/>
              <a:buChar char="-"/>
            </a:pPr>
            <a:r>
              <a:rPr lang="en-US" sz="2000"/>
              <a:t>American Education</a:t>
            </a:r>
          </a:p>
          <a:p>
            <a:pPr marL="285750" indent="-285750">
              <a:buFontTx/>
              <a:buChar char="-"/>
            </a:pPr>
            <a:r>
              <a:rPr lang="en-US" sz="2000"/>
              <a:t>Self Confidence</a:t>
            </a:r>
          </a:p>
          <a:p>
            <a:pPr marL="285750" indent="-285750">
              <a:buFontTx/>
              <a:buChar char="-"/>
            </a:pPr>
            <a:r>
              <a:rPr lang="en-US" sz="2000"/>
              <a:t>Supports and motivates members/partners</a:t>
            </a:r>
          </a:p>
          <a:p>
            <a:pPr marL="285750" indent="-285750">
              <a:buFontTx/>
              <a:buChar char="-"/>
            </a:pPr>
            <a:r>
              <a:rPr lang="en-US" sz="2000"/>
              <a:t>Member Representation </a:t>
            </a:r>
          </a:p>
          <a:p>
            <a:pPr marL="285750" indent="-285750">
              <a:buFontTx/>
              <a:buChar char="-"/>
            </a:pPr>
            <a:r>
              <a:rPr lang="en-US" sz="2000"/>
              <a:t>Critical Thinking</a:t>
            </a:r>
          </a:p>
          <a:p>
            <a:pPr marL="285750" indent="-285750">
              <a:buFontTx/>
              <a:buChar char="-"/>
            </a:pPr>
            <a:r>
              <a:rPr lang="en-US" sz="2000"/>
              <a:t>Conducting Research</a:t>
            </a:r>
          </a:p>
        </p:txBody>
      </p:sp>
    </p:spTree>
    <p:extLst>
      <p:ext uri="{BB962C8B-B14F-4D97-AF65-F5344CB8AC3E}">
        <p14:creationId xmlns:p14="http://schemas.microsoft.com/office/powerpoint/2010/main" val="155256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6930-4E36-104C-67BF-DFDFBFA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Round 6: Facilitation Practicum</a:t>
            </a:r>
            <a:br>
              <a:rPr lang="en-US"/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DABB-20AE-3EBF-6B59-2381A8C0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49" y="1563733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Given a topic and you must prepare the workshop and present 10 minutes of your workshop</a:t>
            </a:r>
          </a:p>
          <a:p>
            <a:r>
              <a:rPr lang="en-US" sz="2800"/>
              <a:t>50 minutes for prep, 10 minutes for presentation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Workshop 101 </a:t>
            </a:r>
          </a:p>
          <a:p>
            <a:r>
              <a:rPr lang="en-US" sz="2800"/>
              <a:t>Magic Formula</a:t>
            </a:r>
          </a:p>
          <a:p>
            <a:pPr marL="457200" lvl="1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6F0A3-8E87-4AF7-A9E2-96EED1465DD0}"/>
              </a:ext>
            </a:extLst>
          </p:cNvPr>
          <p:cNvSpPr txBox="1"/>
          <p:nvPr/>
        </p:nvSpPr>
        <p:spPr>
          <a:xfrm>
            <a:off x="8021751" y="3771850"/>
            <a:ext cx="3264493" cy="2677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Competencies: </a:t>
            </a:r>
          </a:p>
          <a:p>
            <a:pPr marL="342900" indent="-342900">
              <a:buFontTx/>
              <a:buChar char="-"/>
            </a:pPr>
            <a:r>
              <a:rPr lang="en-US" sz="2400"/>
              <a:t>Speaking Skills</a:t>
            </a:r>
          </a:p>
          <a:p>
            <a:pPr marL="342900" indent="-342900">
              <a:buFontTx/>
              <a:buChar char="-"/>
            </a:pPr>
            <a:r>
              <a:rPr lang="en-US" sz="2400"/>
              <a:t>Facilitation Skills</a:t>
            </a:r>
          </a:p>
          <a:p>
            <a:pPr marL="342900" indent="-342900">
              <a:buFontTx/>
              <a:buChar char="-"/>
            </a:pPr>
            <a:r>
              <a:rPr lang="en-US" sz="2400"/>
              <a:t>Maturity</a:t>
            </a:r>
          </a:p>
          <a:p>
            <a:pPr marL="342900" indent="-342900">
              <a:buFontTx/>
              <a:buChar char="-"/>
            </a:pPr>
            <a:r>
              <a:rPr lang="en-US" sz="2400"/>
              <a:t>Initiative</a:t>
            </a:r>
          </a:p>
          <a:p>
            <a:pPr marL="342900" indent="-342900">
              <a:buFontTx/>
              <a:buChar char="-"/>
            </a:pPr>
            <a:r>
              <a:rPr lang="en-US" sz="2400"/>
              <a:t>Building Relationships</a:t>
            </a:r>
            <a:r>
              <a:rPr lang="en-US" sz="20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972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4A0D0-BC2D-C19A-46CE-0D92100AE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Day 1 Wrap Up and Homework!!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5B0710-F7CE-59B4-3688-920EC4FFA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7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4A0D0-BC2D-C19A-46CE-0D92100AE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Facilitation Part 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5B0710-F7CE-59B4-3688-920EC4FFA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6930-4E36-104C-67BF-DFDFBFA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Round 7: Round Robin Issues</a:t>
            </a:r>
            <a:br>
              <a:rPr lang="en-US"/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DABB-20AE-3EBF-6B59-2381A8C0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1" y="1686029"/>
            <a:ext cx="6622912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Rotate the room, read a scenario, and carry out conversations with various individuals based on the presented scenario</a:t>
            </a:r>
          </a:p>
          <a:p>
            <a:r>
              <a:rPr lang="en-US" sz="2800"/>
              <a:t>35 minutes total</a:t>
            </a:r>
          </a:p>
          <a:p>
            <a:pPr lvl="1"/>
            <a:endParaRPr lang="en-US"/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8FD61-789D-4558-ADB9-9B65BA5DCB85}"/>
              </a:ext>
            </a:extLst>
          </p:cNvPr>
          <p:cNvSpPr txBox="1"/>
          <p:nvPr/>
        </p:nvSpPr>
        <p:spPr>
          <a:xfrm>
            <a:off x="8049420" y="1745074"/>
            <a:ext cx="3649054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Competencies: </a:t>
            </a:r>
          </a:p>
          <a:p>
            <a:pPr marL="285750" indent="-285750">
              <a:buFontTx/>
              <a:buChar char="-"/>
            </a:pPr>
            <a:r>
              <a:rPr lang="en-US" sz="2400"/>
              <a:t>Listening Skills</a:t>
            </a:r>
          </a:p>
          <a:p>
            <a:pPr marL="285750" indent="-285750">
              <a:buFontTx/>
              <a:buChar char="-"/>
            </a:pPr>
            <a:r>
              <a:rPr lang="en-US" sz="2400"/>
              <a:t>Positive Attitude </a:t>
            </a:r>
          </a:p>
          <a:p>
            <a:pPr marL="285750" indent="-285750">
              <a:buFontTx/>
              <a:buChar char="-"/>
            </a:pPr>
            <a:r>
              <a:rPr lang="en-US" sz="2400"/>
              <a:t>Motivates and Supports Members/Partners</a:t>
            </a:r>
          </a:p>
          <a:p>
            <a:pPr marL="285750" indent="-285750">
              <a:buFontTx/>
              <a:buChar char="-"/>
            </a:pPr>
            <a:r>
              <a:rPr lang="en-US" sz="2400"/>
              <a:t>Member Representation</a:t>
            </a:r>
          </a:p>
          <a:p>
            <a:pPr marL="285750" indent="-285750">
              <a:buFontTx/>
              <a:buChar char="-"/>
            </a:pPr>
            <a:r>
              <a:rPr lang="en-US" sz="2400"/>
              <a:t>Solve Problems</a:t>
            </a:r>
          </a:p>
          <a:p>
            <a:pPr marL="285750" indent="-285750">
              <a:buFontTx/>
              <a:buChar char="-"/>
            </a:pPr>
            <a:r>
              <a:rPr lang="en-US" sz="2400"/>
              <a:t>Critical Thinking</a:t>
            </a:r>
          </a:p>
          <a:p>
            <a:pPr marL="285750" indent="-285750">
              <a:buFontTx/>
              <a:buChar char="-"/>
            </a:pPr>
            <a:r>
              <a:rPr lang="en-US" sz="2400"/>
              <a:t>Conducting Research</a:t>
            </a:r>
          </a:p>
        </p:txBody>
      </p:sp>
    </p:spTree>
    <p:extLst>
      <p:ext uri="{BB962C8B-B14F-4D97-AF65-F5344CB8AC3E}">
        <p14:creationId xmlns:p14="http://schemas.microsoft.com/office/powerpoint/2010/main" val="24742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6D49-0EF4-D1DB-B14D-61093B7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F7FC-7C54-351C-2DC8-37CB3D9A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Leave with a better understanding of the Nominating Committee Process</a:t>
            </a:r>
          </a:p>
          <a:p>
            <a:pPr marL="0" indent="0">
              <a:buClr>
                <a:srgbClr val="6FB8FF"/>
              </a:buClr>
              <a:buNone/>
            </a:pPr>
            <a:endParaRPr lang="en-US" sz="2800"/>
          </a:p>
          <a:p>
            <a:r>
              <a:rPr lang="en-US" sz="2800"/>
              <a:t>Understand the expectations of a state officer</a:t>
            </a:r>
          </a:p>
          <a:p>
            <a:pPr marL="0" indent="0">
              <a:buClr>
                <a:srgbClr val="6FB8FF"/>
              </a:buClr>
              <a:buNone/>
            </a:pPr>
            <a:endParaRPr lang="en-US" sz="2800"/>
          </a:p>
          <a:p>
            <a:r>
              <a:rPr lang="en-US" sz="2800"/>
              <a:t>Leave with confidence in their ability to go through nominating committee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582800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6930-4E36-104C-67BF-DFDFBFA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Round 8: Personal Round 2</a:t>
            </a:r>
            <a:br>
              <a:rPr lang="en-US"/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DABB-20AE-3EBF-6B59-2381A8C0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797875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A final personal interview to allow nom-com to get to know you more in depth</a:t>
            </a:r>
          </a:p>
          <a:p>
            <a:r>
              <a:rPr lang="en-US" sz="2800"/>
              <a:t>10 minutes</a:t>
            </a:r>
          </a:p>
          <a:p>
            <a:pPr marL="914400" lvl="2" indent="0"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77DFD-43A1-4BCC-8655-8604F558190A}"/>
              </a:ext>
            </a:extLst>
          </p:cNvPr>
          <p:cNvSpPr txBox="1"/>
          <p:nvPr/>
        </p:nvSpPr>
        <p:spPr>
          <a:xfrm>
            <a:off x="7383143" y="1857892"/>
            <a:ext cx="4192892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Competencies: </a:t>
            </a:r>
          </a:p>
          <a:p>
            <a:pPr marL="285750" indent="-285750">
              <a:buFontTx/>
              <a:buChar char="-"/>
            </a:pPr>
            <a:r>
              <a:rPr lang="en-US" sz="2400"/>
              <a:t>Putting Team Before Self</a:t>
            </a:r>
          </a:p>
          <a:p>
            <a:pPr marL="285750" indent="-285750">
              <a:buFontTx/>
              <a:buChar char="-"/>
            </a:pPr>
            <a:r>
              <a:rPr lang="en-US" sz="2400"/>
              <a:t>Reliability/Integrity/Trust</a:t>
            </a:r>
          </a:p>
          <a:p>
            <a:pPr marL="285750" indent="-285750">
              <a:buFontTx/>
              <a:buChar char="-"/>
            </a:pPr>
            <a:r>
              <a:rPr lang="en-US" sz="2400"/>
              <a:t>Positive Attitude </a:t>
            </a:r>
          </a:p>
          <a:p>
            <a:pPr marL="285750" indent="-285750">
              <a:buFontTx/>
              <a:buChar char="-"/>
            </a:pPr>
            <a:r>
              <a:rPr lang="en-US" sz="2400"/>
              <a:t>Sincerity</a:t>
            </a:r>
          </a:p>
          <a:p>
            <a:pPr marL="285750" indent="-285750">
              <a:buFontTx/>
              <a:buChar char="-"/>
            </a:pPr>
            <a:r>
              <a:rPr lang="en-US" sz="2400"/>
              <a:t>Compassion </a:t>
            </a:r>
          </a:p>
          <a:p>
            <a:pPr marL="285750" indent="-285750">
              <a:buFontTx/>
              <a:buChar char="-"/>
            </a:pPr>
            <a:r>
              <a:rPr lang="en-US" sz="2400"/>
              <a:t>Maturity </a:t>
            </a:r>
          </a:p>
          <a:p>
            <a:pPr marL="285750" indent="-285750">
              <a:buFontTx/>
              <a:buChar char="-"/>
            </a:pPr>
            <a:r>
              <a:rPr lang="en-US" sz="2400"/>
              <a:t>Coachable/Life-long Learning</a:t>
            </a:r>
          </a:p>
          <a:p>
            <a:pPr marL="285750" indent="-285750">
              <a:buFontTx/>
              <a:buChar char="-"/>
            </a:pPr>
            <a:r>
              <a:rPr lang="en-US" sz="2400"/>
              <a:t>Commitment to Service</a:t>
            </a:r>
          </a:p>
          <a:p>
            <a:pPr marL="285750" indent="-285750">
              <a:buFontTx/>
              <a:buChar char="-"/>
            </a:pPr>
            <a:r>
              <a:rPr lang="en-US" sz="2400"/>
              <a:t>Mentors and Coaches Others</a:t>
            </a:r>
          </a:p>
        </p:txBody>
      </p:sp>
    </p:spTree>
    <p:extLst>
      <p:ext uri="{BB962C8B-B14F-4D97-AF65-F5344CB8AC3E}">
        <p14:creationId xmlns:p14="http://schemas.microsoft.com/office/powerpoint/2010/main" val="412134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4D3D-DB29-E843-7B4C-9675F36E0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/>
              <a:t>Review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8A3BF-8940-A196-C4D6-EA0C1B141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3961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215B-4F3D-2CFA-9C82-723F7681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/>
              <a:t>Introductions!!</a:t>
            </a:r>
          </a:p>
        </p:txBody>
      </p:sp>
      <p:pic>
        <p:nvPicPr>
          <p:cNvPr id="5" name="Content Placeholder 4" descr="A person in a blue jacket&#10;&#10;Description automatically generated">
            <a:extLst>
              <a:ext uri="{FF2B5EF4-FFF2-40B4-BE49-F238E27FC236}">
                <a16:creationId xmlns:a16="http://schemas.microsoft.com/office/drawing/2014/main" id="{F98FBA8F-75EC-6C27-DDA5-090F49F7C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668" b="-3"/>
          <a:stretch/>
        </p:blipFill>
        <p:spPr>
          <a:xfrm rot="5400000">
            <a:off x="6729820" y="1433919"/>
            <a:ext cx="5638797" cy="3990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BBE79D-624C-3B65-A5A6-642E68134C0A}"/>
              </a:ext>
            </a:extLst>
          </p:cNvPr>
          <p:cNvSpPr txBox="1">
            <a:spLocks/>
          </p:cNvSpPr>
          <p:nvPr/>
        </p:nvSpPr>
        <p:spPr>
          <a:xfrm>
            <a:off x="647701" y="2043942"/>
            <a:ext cx="6256424" cy="4400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/>
              <a:t>Name </a:t>
            </a:r>
          </a:p>
          <a:p>
            <a:pPr>
              <a:lnSpc>
                <a:spcPct val="90000"/>
              </a:lnSpc>
            </a:pPr>
            <a:r>
              <a:rPr lang="en-US" sz="4000"/>
              <a:t>Chapter</a:t>
            </a:r>
          </a:p>
          <a:p>
            <a:pPr>
              <a:lnSpc>
                <a:spcPct val="90000"/>
              </a:lnSpc>
            </a:pPr>
            <a:r>
              <a:rPr lang="en-US" sz="4000"/>
              <a:t>Why do you want to be a state officer or nom com member? 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EFE8-9C78-0693-7FE8-944E849D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1" y="452718"/>
            <a:ext cx="11023367" cy="1400530"/>
          </a:xfrm>
        </p:spPr>
        <p:txBody>
          <a:bodyPr/>
          <a:lstStyle/>
          <a:p>
            <a:r>
              <a:rPr lang="en-US" sz="4000"/>
              <a:t>Commitments of a State Officer/Application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83BD-433D-73C9-4FA2-8726F2FD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54" y="2598548"/>
            <a:ext cx="975127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Application is due March 20</a:t>
            </a:r>
            <a:r>
              <a:rPr lang="en-US" sz="3200" baseline="30000"/>
              <a:t>th</a:t>
            </a:r>
            <a:r>
              <a:rPr lang="en-US" sz="3200"/>
              <a:t>!!</a:t>
            </a:r>
          </a:p>
          <a:p>
            <a:pPr marL="0" indent="0">
              <a:buNone/>
            </a:pPr>
            <a:endParaRPr lang="en-US" sz="3200"/>
          </a:p>
          <a:p>
            <a:r>
              <a:rPr lang="en-US" sz="3200"/>
              <a:t>NMFFA -&gt; Officers -&gt; State Officers -&gt; Candidates </a:t>
            </a:r>
          </a:p>
          <a:p>
            <a:r>
              <a:rPr lang="en-US" sz="3200">
                <a:hlinkClick r:id="rId4"/>
              </a:rPr>
              <a:t>NMFFA Candidates </a:t>
            </a:r>
            <a:r>
              <a:rPr lang="en-US" sz="32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49498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0660-2F33-0F81-6D69-C98CB521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Nom Com?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5AA49-B6D2-B10F-833F-C3433BA4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16" y="1366177"/>
            <a:ext cx="8946541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A panel of FFA members who interview candidates</a:t>
            </a:r>
          </a:p>
          <a:p>
            <a:pPr lvl="1"/>
            <a:r>
              <a:rPr lang="en-US" sz="2400"/>
              <a:t>Two members per district</a:t>
            </a:r>
          </a:p>
          <a:p>
            <a:pPr lvl="1"/>
            <a:r>
              <a:rPr lang="en-US" sz="2400"/>
              <a:t>Three ag teacher liaisons</a:t>
            </a:r>
          </a:p>
          <a:p>
            <a:pPr lvl="1"/>
            <a:r>
              <a:rPr lang="en-US" sz="2400"/>
              <a:t>Chaired by past president and secretary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Undergo training before the interview process</a:t>
            </a:r>
          </a:p>
          <a:p>
            <a:pPr lvl="1"/>
            <a:r>
              <a:rPr lang="en-US" sz="2400"/>
              <a:t>Unbiased scoring of state officer candidates</a:t>
            </a:r>
          </a:p>
          <a:p>
            <a:pPr lvl="1"/>
            <a:r>
              <a:rPr lang="en-US" sz="2400"/>
              <a:t>Provide a recommendation for each state officer seat</a:t>
            </a:r>
          </a:p>
          <a:p>
            <a:pPr lvl="2"/>
            <a:r>
              <a:rPr lang="en-US" sz="2000"/>
              <a:t>They do not elect the officers!</a:t>
            </a:r>
          </a:p>
        </p:txBody>
      </p:sp>
    </p:spTree>
    <p:extLst>
      <p:ext uri="{BB962C8B-B14F-4D97-AF65-F5344CB8AC3E}">
        <p14:creationId xmlns:p14="http://schemas.microsoft.com/office/powerpoint/2010/main" val="7978972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0EAD-C63C-023B-0FC2-7779B716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88" y="726722"/>
            <a:ext cx="3753599" cy="1442153"/>
          </a:xfrm>
        </p:spPr>
        <p:txBody>
          <a:bodyPr>
            <a:normAutofit/>
          </a:bodyPr>
          <a:lstStyle/>
          <a:p>
            <a:r>
              <a:rPr lang="en-US" sz="4000"/>
              <a:t>The Nom Com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78B5-191F-0587-E5D7-3A6B3A6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312047"/>
            <a:ext cx="3754987" cy="29474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Spans over two days</a:t>
            </a:r>
          </a:p>
          <a:p>
            <a:r>
              <a:rPr lang="en-US" sz="2800"/>
              <a:t>Separated into two phases</a:t>
            </a:r>
          </a:p>
          <a:p>
            <a:pPr lvl="1"/>
            <a:r>
              <a:rPr lang="en-US" sz="2800"/>
              <a:t>Cut made after first phase</a:t>
            </a:r>
          </a:p>
          <a:p>
            <a:r>
              <a:rPr lang="en-US" sz="2800"/>
              <a:t>8 Rounds in total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AEB376-38CC-853C-CCBA-F04C4DDB2AFE}"/>
              </a:ext>
            </a:extLst>
          </p:cNvPr>
          <p:cNvSpPr txBox="1">
            <a:spLocks/>
          </p:cNvSpPr>
          <p:nvPr/>
        </p:nvSpPr>
        <p:spPr>
          <a:xfrm>
            <a:off x="6472981" y="1226214"/>
            <a:ext cx="4527378" cy="3858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400"/>
              <a:t>Competencies:</a:t>
            </a:r>
          </a:p>
          <a:p>
            <a:r>
              <a:rPr lang="en-US" sz="2400"/>
              <a:t>Communication -15%</a:t>
            </a:r>
          </a:p>
          <a:p>
            <a:r>
              <a:rPr lang="en-US" sz="2400"/>
              <a:t>Team Player – 10%</a:t>
            </a:r>
          </a:p>
          <a:p>
            <a:r>
              <a:rPr lang="en-US" sz="2400"/>
              <a:t>Areas of Knowledge – 10%</a:t>
            </a:r>
          </a:p>
          <a:p>
            <a:r>
              <a:rPr lang="en-US" sz="2400"/>
              <a:t>Organization – 10%</a:t>
            </a:r>
          </a:p>
          <a:p>
            <a:r>
              <a:rPr lang="en-US" sz="2400"/>
              <a:t>Character – 20%</a:t>
            </a:r>
          </a:p>
          <a:p>
            <a:r>
              <a:rPr lang="en-US" sz="2400"/>
              <a:t>Passion for Success – 12.5%</a:t>
            </a:r>
          </a:p>
          <a:p>
            <a:r>
              <a:rPr lang="en-US" sz="2400"/>
              <a:t>Influence – 12.5%</a:t>
            </a:r>
          </a:p>
          <a:p>
            <a:r>
              <a:rPr lang="en-US" sz="2400"/>
              <a:t>Critical Thinking – 10%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102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6930-4E36-104C-67BF-DFDFBFA2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Round 1: Personal Round #1</a:t>
            </a:r>
            <a:br>
              <a:rPr lang="en-US" sz="4400"/>
            </a:br>
            <a:r>
              <a:rPr lang="en-US" sz="3200">
                <a:solidFill>
                  <a:schemeClr val="accent1"/>
                </a:solidFill>
              </a:rPr>
              <a:t>the get to know you round!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DABB-20AE-3EBF-6B59-2381A8C0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3-4 questions will be asked by the nominating committee to learn more about you. </a:t>
            </a:r>
          </a:p>
          <a:p>
            <a:r>
              <a:rPr lang="en-US" sz="2800"/>
              <a:t>This is their first time interacting with you. </a:t>
            </a:r>
          </a:p>
          <a:p>
            <a:r>
              <a:rPr lang="en-US" sz="2800"/>
              <a:t>6 minutes total</a:t>
            </a:r>
          </a:p>
          <a:p>
            <a:pPr lvl="1"/>
            <a:endParaRPr lang="en-US">
              <a:highlight>
                <a:srgbClr val="00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C4D97-1A78-D98D-3966-19BA060AA525}"/>
              </a:ext>
            </a:extLst>
          </p:cNvPr>
          <p:cNvSpPr txBox="1"/>
          <p:nvPr/>
        </p:nvSpPr>
        <p:spPr>
          <a:xfrm>
            <a:off x="8221476" y="3806396"/>
            <a:ext cx="3405604" cy="2677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Competencies: </a:t>
            </a:r>
          </a:p>
          <a:p>
            <a:pPr marL="342900" indent="-342900">
              <a:buFont typeface="Calibri"/>
              <a:buChar char="-"/>
            </a:pPr>
            <a:r>
              <a:rPr lang="en-US" sz="2400"/>
              <a:t>Non-verbal communication</a:t>
            </a:r>
          </a:p>
          <a:p>
            <a:pPr marL="342900" indent="-342900">
              <a:buFont typeface="Calibri"/>
              <a:buChar char="-"/>
            </a:pPr>
            <a:r>
              <a:rPr lang="en-US" sz="2400"/>
              <a:t>Positive Attitude</a:t>
            </a:r>
          </a:p>
          <a:p>
            <a:pPr marL="342900" indent="-342900">
              <a:buFont typeface="Calibri"/>
              <a:buChar char="-"/>
            </a:pPr>
            <a:r>
              <a:rPr lang="en-US" sz="2400"/>
              <a:t>Sincerity</a:t>
            </a:r>
          </a:p>
          <a:p>
            <a:pPr marL="342900" indent="-342900">
              <a:buFont typeface="Calibri"/>
              <a:buChar char="-"/>
            </a:pPr>
            <a:r>
              <a:rPr lang="en-US" sz="2400"/>
              <a:t>Compassion</a:t>
            </a:r>
          </a:p>
          <a:p>
            <a:pPr marL="342900" indent="-342900">
              <a:buFont typeface="Calibri"/>
              <a:buChar char="-"/>
            </a:pPr>
            <a:r>
              <a:rPr lang="en-US" sz="2400"/>
              <a:t>Self Confidence</a:t>
            </a:r>
          </a:p>
        </p:txBody>
      </p:sp>
    </p:spTree>
    <p:extLst>
      <p:ext uri="{BB962C8B-B14F-4D97-AF65-F5344CB8AC3E}">
        <p14:creationId xmlns:p14="http://schemas.microsoft.com/office/powerpoint/2010/main" val="310759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7AC4-5E14-4E9A-A9CC-070407D98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65791-A2CE-42B2-B6DE-86050BDF4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0CF96-0CA5-4AD3-B088-C193B227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70313-489C-4299-AD8F-D12EB7055AAD}"/>
              </a:ext>
            </a:extLst>
          </p:cNvPr>
          <p:cNvSpPr txBox="1"/>
          <p:nvPr/>
        </p:nvSpPr>
        <p:spPr>
          <a:xfrm>
            <a:off x="10217921" y="6409345"/>
            <a:ext cx="1974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(Norris-Parish 2023)</a:t>
            </a:r>
          </a:p>
        </p:txBody>
      </p:sp>
    </p:spTree>
    <p:extLst>
      <p:ext uri="{BB962C8B-B14F-4D97-AF65-F5344CB8AC3E}">
        <p14:creationId xmlns:p14="http://schemas.microsoft.com/office/powerpoint/2010/main" val="231441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2576-3A20-44D7-BB21-D74EB7E8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2237A-1728-42CA-A78A-EE1274884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BC2C5-43B2-4F45-BE4A-B0FAC113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"/>
            <a:ext cx="12192000" cy="6843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E347D-3FE3-466E-989E-36B6A0214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4" y="609601"/>
            <a:ext cx="11390823" cy="5013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BEB66-4C01-43A4-8F93-F1DFD430E535}"/>
              </a:ext>
            </a:extLst>
          </p:cNvPr>
          <p:cNvSpPr txBox="1"/>
          <p:nvPr/>
        </p:nvSpPr>
        <p:spPr>
          <a:xfrm>
            <a:off x="10217921" y="6409345"/>
            <a:ext cx="1974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(Norris-Parish 2023)</a:t>
            </a:r>
          </a:p>
        </p:txBody>
      </p:sp>
    </p:spTree>
    <p:extLst>
      <p:ext uri="{BB962C8B-B14F-4D97-AF65-F5344CB8AC3E}">
        <p14:creationId xmlns:p14="http://schemas.microsoft.com/office/powerpoint/2010/main" val="1335244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FFA">
      <a:dk1>
        <a:srgbClr val="000000"/>
      </a:dk1>
      <a:lt1>
        <a:srgbClr val="FFFFFF"/>
      </a:lt1>
      <a:dk2>
        <a:srgbClr val="004C97"/>
      </a:dk2>
      <a:lt2>
        <a:srgbClr val="EBEBEB"/>
      </a:lt2>
      <a:accent1>
        <a:srgbClr val="FFCD00"/>
      </a:accent1>
      <a:accent2>
        <a:srgbClr val="DA281C"/>
      </a:accent2>
      <a:accent3>
        <a:srgbClr val="FFCD00"/>
      </a:accent3>
      <a:accent4>
        <a:srgbClr val="DA281C"/>
      </a:accent4>
      <a:accent5>
        <a:srgbClr val="004C97"/>
      </a:accent5>
      <a:accent6>
        <a:srgbClr val="FEFFFF"/>
      </a:accent6>
      <a:hlink>
        <a:srgbClr val="FEFFFF"/>
      </a:hlink>
      <a:folHlink>
        <a:srgbClr val="FFCD0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F379821FFC64DACD0DD48387643CB" ma:contentTypeVersion="4" ma:contentTypeDescription="Create a new document." ma:contentTypeScope="" ma:versionID="22e732b42f46c9a0cad86f2ac0e32b9b">
  <xsd:schema xmlns:xsd="http://www.w3.org/2001/XMLSchema" xmlns:xs="http://www.w3.org/2001/XMLSchema" xmlns:p="http://schemas.microsoft.com/office/2006/metadata/properties" xmlns:ns2="1009caa5-9098-49f9-9a0a-8839eca4b457" targetNamespace="http://schemas.microsoft.com/office/2006/metadata/properties" ma:root="true" ma:fieldsID="550c208b41d61f9fd98fe89fc4c9cc33" ns2:_="">
    <xsd:import namespace="1009caa5-9098-49f9-9a0a-8839eca4b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9caa5-9098-49f9-9a0a-8839eca4b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8A40AC-656E-4F23-9C0B-6274D42DB47C}">
  <ds:schemaRefs>
    <ds:schemaRef ds:uri="1009caa5-9098-49f9-9a0a-8839eca4b4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AD7468-5DC2-4FDE-B890-A658E89800DF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009caa5-9098-49f9-9a0a-8839eca4b45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5AC541A-2E1D-417A-8321-9E0560BFB4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{D62ADF0B-4D52-AB44-8E16-7735D6191FA5}tf10001062</Template>
  <TotalTime>0</TotalTime>
  <Words>684</Words>
  <Application>Microsoft Macintosh PowerPoint</Application>
  <PresentationFormat>Widescreen</PresentationFormat>
  <Paragraphs>171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Ion</vt:lpstr>
      <vt:lpstr>NMFFA State Officer Candidate Training</vt:lpstr>
      <vt:lpstr>Expectations</vt:lpstr>
      <vt:lpstr>Introductions!!</vt:lpstr>
      <vt:lpstr>Commitments of a State Officer/Application</vt:lpstr>
      <vt:lpstr>What is Nom Com? </vt:lpstr>
      <vt:lpstr>The Nom Com Process</vt:lpstr>
      <vt:lpstr>Round 1: Personal Round #1 the get to know you round!</vt:lpstr>
      <vt:lpstr>PowerPoint Presentation</vt:lpstr>
      <vt:lpstr>PowerPoint Presentation</vt:lpstr>
      <vt:lpstr>PowerPoint Presentation</vt:lpstr>
      <vt:lpstr>PowerPoint Presentation</vt:lpstr>
      <vt:lpstr>Round 2: Knowledge Based Test</vt:lpstr>
      <vt:lpstr>Round 3: Media Round  how well you convey your knowledge to the public</vt:lpstr>
      <vt:lpstr>Round 4: 1 on 2 Interviews </vt:lpstr>
      <vt:lpstr>Round 5: Stand and Deliver </vt:lpstr>
      <vt:lpstr>Round 6: Facilitation Practicum </vt:lpstr>
      <vt:lpstr>Day 1 Wrap Up and Homework!!</vt:lpstr>
      <vt:lpstr>Facilitation Part 2</vt:lpstr>
      <vt:lpstr>Round 7: Round Robin Issues </vt:lpstr>
      <vt:lpstr>Round 8: Personal Round 2 </vt:lpstr>
      <vt:lpstr>Review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NMFFA State Officer Candidate Training</dc:title>
  <dc:creator>Elida Miller</dc:creator>
  <cp:lastModifiedBy>Elida Miller</cp:lastModifiedBy>
  <cp:revision>2</cp:revision>
  <dcterms:created xsi:type="dcterms:W3CDTF">2023-11-14T19:10:49Z</dcterms:created>
  <dcterms:modified xsi:type="dcterms:W3CDTF">2024-02-10T17:32:58Z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0x010100192F379821FFC64DACD0DD48387643CB</vt:lpwstr>
  </property>
</Properties>
</file>